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notesViewPr>
    <p:cSldViewPr>
      <p:cViewPr varScale="1">
        <p:scale>
          <a:sx n="56" d="100"/>
          <a:sy n="56" d="100"/>
        </p:scale>
        <p:origin x="-256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C1B8F-F010-41D3-8557-2A49C9EF87E6}" type="datetimeFigureOut">
              <a:rPr lang="en-US" smtClean="0"/>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EB1AE-F395-41BB-A4E6-5DC654570D1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BEB1AE-F395-41BB-A4E6-5DC654570D1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BEB1AE-F395-41BB-A4E6-5DC654570D10}" type="slidenum">
              <a:rPr lang="en-US" smtClean="0"/>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BEB1AE-F395-41BB-A4E6-5DC654570D10}"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CD817B-FB02-48C6-A534-E1FDA4F39DC9}"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D817B-FB02-48C6-A534-E1FDA4F39DC9}"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D817B-FB02-48C6-A534-E1FDA4F39DC9}"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D817B-FB02-48C6-A534-E1FDA4F39DC9}"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D817B-FB02-48C6-A534-E1FDA4F39DC9}"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CD817B-FB02-48C6-A534-E1FDA4F39DC9}"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CD817B-FB02-48C6-A534-E1FDA4F39DC9}" type="datetimeFigureOut">
              <a:rPr lang="en-US" smtClean="0"/>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CD817B-FB02-48C6-A534-E1FDA4F39DC9}" type="datetimeFigureOut">
              <a:rPr lang="en-US" smtClean="0"/>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D817B-FB02-48C6-A534-E1FDA4F39DC9}" type="datetimeFigureOut">
              <a:rPr lang="en-US" smtClean="0"/>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D817B-FB02-48C6-A534-E1FDA4F39DC9}"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D817B-FB02-48C6-A534-E1FDA4F39DC9}"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E6D67-6642-47AA-B64B-95F893CA84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D817B-FB02-48C6-A534-E1FDA4F39DC9}" type="datetimeFigureOut">
              <a:rPr lang="en-US" smtClean="0"/>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E6D67-6642-47AA-B64B-95F893CA84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40362"/>
          </a:xfrm>
        </p:spPr>
        <p:txBody>
          <a:bodyPr/>
          <a:lstStyle/>
          <a:p>
            <a:r>
              <a:rPr lang="en-US" dirty="0" smtClean="0"/>
              <a:t/>
            </a:r>
            <a:br>
              <a:rPr lang="en-US" dirty="0" smtClean="0"/>
            </a:br>
            <a:r>
              <a:rPr lang="en-US" dirty="0" smtClean="0"/>
              <a:t/>
            </a:r>
            <a:br>
              <a:rPr lang="en-US" dirty="0" smtClean="0"/>
            </a:b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0" y="2667000"/>
            <a:ext cx="4694464" cy="1095375"/>
          </a:xfrm>
          <a:prstGeom prst="rect">
            <a:avLst/>
          </a:prstGeom>
          <a:blipFill>
            <a:blip r:embed="rId4" cstate="print"/>
            <a:tile tx="0" ty="0" sx="100000" sy="100000" flip="none" algn="tl"/>
          </a:blipFill>
          <a:ln w="9525">
            <a:noFill/>
            <a:miter lim="800000"/>
            <a:headEnd/>
            <a:tailEnd/>
          </a:ln>
          <a:effectLst>
            <a:glow rad="228600">
              <a:schemeClr val="accent1">
                <a:satMod val="175000"/>
                <a:alpha val="40000"/>
              </a:schemeClr>
            </a:glow>
          </a:effectLst>
        </p:spPr>
      </p:pic>
      <p:sp>
        <p:nvSpPr>
          <p:cNvPr id="6" name="Rectangle 5"/>
          <p:cNvSpPr/>
          <p:nvPr/>
        </p:nvSpPr>
        <p:spPr>
          <a:xfrm>
            <a:off x="3276600" y="4953000"/>
            <a:ext cx="2819400" cy="461665"/>
          </a:xfrm>
          <a:prstGeom prst="rect">
            <a:avLst/>
          </a:prstGeom>
        </p:spPr>
        <p:txBody>
          <a:bodyPr wrap="square">
            <a:spAutoFit/>
          </a:bodyPr>
          <a:lstStyle/>
          <a:p>
            <a:pPr algn="ctr"/>
            <a:r>
              <a:rPr lang="en-US" sz="2400" dirty="0" smtClean="0"/>
              <a:t>by Hayes Roberts</a:t>
            </a:r>
            <a:endParaRPr lang="en-US" sz="2400"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So Monkey followed the map through the wildest seas,</a:t>
            </a:r>
            <a:endParaRPr lang="en-US" sz="3200" dirty="0"/>
          </a:p>
        </p:txBody>
      </p:sp>
      <p:pic>
        <p:nvPicPr>
          <p:cNvPr id="10242" name="Picture 2"/>
          <p:cNvPicPr>
            <a:picLocks noChangeAspect="1" noChangeArrowheads="1"/>
          </p:cNvPicPr>
          <p:nvPr/>
        </p:nvPicPr>
        <p:blipFill>
          <a:blip r:embed="rId2" cstate="print"/>
          <a:srcRect/>
          <a:stretch>
            <a:fillRect/>
          </a:stretch>
        </p:blipFill>
        <p:spPr bwMode="auto">
          <a:xfrm>
            <a:off x="1447800" y="1828800"/>
            <a:ext cx="6373316" cy="3795712"/>
          </a:xfrm>
          <a:prstGeom prst="rect">
            <a:avLst/>
          </a:prstGeom>
          <a:noFill/>
          <a:ln w="9525">
            <a:noFill/>
            <a:miter lim="800000"/>
            <a:headEnd/>
            <a:tailEnd/>
          </a:ln>
        </p:spPr>
      </p:pic>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pPr algn="l"/>
            <a:r>
              <a:rPr lang="en-US" sz="3200" dirty="0" smtClean="0"/>
              <a:t>and climbed up volcanoes filled with fiery lava,</a:t>
            </a:r>
            <a:endParaRPr lang="en-US" sz="3200" dirty="0"/>
          </a:p>
        </p:txBody>
      </p:sp>
      <p:pic>
        <p:nvPicPr>
          <p:cNvPr id="11266" name="Picture 2"/>
          <p:cNvPicPr>
            <a:picLocks noChangeAspect="1" noChangeArrowheads="1"/>
          </p:cNvPicPr>
          <p:nvPr/>
        </p:nvPicPr>
        <p:blipFill>
          <a:blip r:embed="rId2" cstate="print"/>
          <a:srcRect/>
          <a:stretch>
            <a:fillRect/>
          </a:stretch>
        </p:blipFill>
        <p:spPr bwMode="auto">
          <a:xfrm>
            <a:off x="1371600" y="1905000"/>
            <a:ext cx="6814481" cy="4095750"/>
          </a:xfrm>
          <a:prstGeom prst="rect">
            <a:avLst/>
          </a:prstGeom>
          <a:noFill/>
          <a:ln w="9525">
            <a:noFill/>
            <a:miter lim="800000"/>
            <a:headEnd/>
            <a:tailEnd/>
          </a:ln>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l"/>
            <a:r>
              <a:rPr lang="en-US" sz="3200" dirty="0" smtClean="0"/>
              <a:t>and sneaked past creatures so terrible</a:t>
            </a:r>
            <a:br>
              <a:rPr lang="en-US" sz="3200" dirty="0" smtClean="0"/>
            </a:br>
            <a:r>
              <a:rPr lang="en-US" sz="3200" dirty="0" smtClean="0"/>
              <a:t>that they will not be described in this book,</a:t>
            </a:r>
            <a:endParaRPr lang="en-US" sz="3200" dirty="0"/>
          </a:p>
        </p:txBody>
      </p:sp>
      <p:pic>
        <p:nvPicPr>
          <p:cNvPr id="12290" name="Picture 2"/>
          <p:cNvPicPr>
            <a:picLocks noChangeAspect="1" noChangeArrowheads="1"/>
          </p:cNvPicPr>
          <p:nvPr/>
        </p:nvPicPr>
        <p:blipFill>
          <a:blip r:embed="rId2" cstate="print"/>
          <a:srcRect/>
          <a:stretch>
            <a:fillRect/>
          </a:stretch>
        </p:blipFill>
        <p:spPr bwMode="auto">
          <a:xfrm>
            <a:off x="1905000" y="1828800"/>
            <a:ext cx="6108087" cy="3824287"/>
          </a:xfrm>
          <a:prstGeom prst="rect">
            <a:avLst/>
          </a:prstGeom>
          <a:noFill/>
          <a:ln w="9525">
            <a:noFill/>
            <a:miter lim="800000"/>
            <a:headEnd/>
            <a:tailEnd/>
          </a:ln>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until he reached an icy castle at the top of the mountains.</a:t>
            </a:r>
            <a:endParaRPr lang="en-US" sz="3200" dirty="0"/>
          </a:p>
        </p:txBody>
      </p:sp>
      <p:pic>
        <p:nvPicPr>
          <p:cNvPr id="13314" name="Picture 2"/>
          <p:cNvPicPr>
            <a:picLocks noChangeAspect="1" noChangeArrowheads="1"/>
          </p:cNvPicPr>
          <p:nvPr/>
        </p:nvPicPr>
        <p:blipFill>
          <a:blip r:embed="rId2" cstate="print"/>
          <a:srcRect/>
          <a:stretch>
            <a:fillRect/>
          </a:stretch>
        </p:blipFill>
        <p:spPr bwMode="auto">
          <a:xfrm>
            <a:off x="1600200" y="2057400"/>
            <a:ext cx="6462799" cy="3781425"/>
          </a:xfrm>
          <a:prstGeom prst="rect">
            <a:avLst/>
          </a:prstGeom>
          <a:noFill/>
          <a:ln w="9525">
            <a:noFill/>
            <a:miter lim="800000"/>
            <a:headEnd/>
            <a:tailEnd/>
          </a:ln>
        </p:spPr>
      </p:pic>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l"/>
            <a:r>
              <a:rPr lang="en-US" sz="3200" dirty="0" smtClean="0"/>
              <a:t>Inside, he found a great crab wizard on a crab wizard throne.</a:t>
            </a:r>
            <a:endParaRPr lang="en-US" sz="3200" dirty="0"/>
          </a:p>
        </p:txBody>
      </p:sp>
      <p:pic>
        <p:nvPicPr>
          <p:cNvPr id="14338" name="Picture 2"/>
          <p:cNvPicPr>
            <a:picLocks noChangeAspect="1" noChangeArrowheads="1"/>
          </p:cNvPicPr>
          <p:nvPr/>
        </p:nvPicPr>
        <p:blipFill>
          <a:blip r:embed="rId2" cstate="print"/>
          <a:srcRect/>
          <a:stretch>
            <a:fillRect/>
          </a:stretch>
        </p:blipFill>
        <p:spPr bwMode="auto">
          <a:xfrm>
            <a:off x="990600" y="2057400"/>
            <a:ext cx="7438315" cy="3738562"/>
          </a:xfrm>
          <a:prstGeom prst="rect">
            <a:avLst/>
          </a:prstGeom>
          <a:noFill/>
          <a:ln w="9525">
            <a:noFill/>
            <a:miter lim="800000"/>
            <a:headEnd/>
            <a:tailEnd/>
          </a:ln>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Autofit/>
          </a:bodyPr>
          <a:lstStyle/>
          <a:p>
            <a:pPr algn="l"/>
            <a:r>
              <a:rPr lang="en-US" sz="2800" dirty="0" smtClean="0"/>
              <a:t>The crab wizard spoke these words,</a:t>
            </a:r>
            <a:r>
              <a:rPr lang="en-US" sz="2800" dirty="0"/>
              <a:t/>
            </a:r>
            <a:br>
              <a:rPr lang="en-US" sz="2800" dirty="0"/>
            </a:br>
            <a:r>
              <a:rPr lang="en-US" sz="2800" dirty="0" smtClean="0"/>
              <a:t>"Monkey Pirate, because you have braved many obstacles to get here I will give you this rock. When you get a shot, you must squeeze the rock very tightly, and count to three. You will be magically taken into the future where the shot will be finished. Also, you can have some ice cream after."</a:t>
            </a:r>
            <a:endParaRPr lang="en-US" sz="3200" dirty="0"/>
          </a:p>
        </p:txBody>
      </p:sp>
      <p:pic>
        <p:nvPicPr>
          <p:cNvPr id="15362" name="Picture 2"/>
          <p:cNvPicPr>
            <a:picLocks noChangeAspect="1" noChangeArrowheads="1"/>
          </p:cNvPicPr>
          <p:nvPr/>
        </p:nvPicPr>
        <p:blipFill>
          <a:blip r:embed="rId2" cstate="print"/>
          <a:srcRect/>
          <a:stretch>
            <a:fillRect/>
          </a:stretch>
        </p:blipFill>
        <p:spPr bwMode="auto">
          <a:xfrm>
            <a:off x="1676400" y="3428999"/>
            <a:ext cx="5410200" cy="3084763"/>
          </a:xfrm>
          <a:prstGeom prst="rect">
            <a:avLst/>
          </a:prstGeom>
          <a:noFill/>
          <a:ln w="9525">
            <a:noFill/>
            <a:miter lim="800000"/>
            <a:headEnd/>
            <a:tailEnd/>
          </a:ln>
        </p:spPr>
      </p:pic>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algn="l"/>
            <a:r>
              <a:rPr lang="en-US" sz="3200" dirty="0" smtClean="0"/>
              <a:t>The pirate Monkey thanked him and sailed back home to get some sleep.</a:t>
            </a:r>
            <a:endParaRPr lang="en-US" sz="4000" dirty="0"/>
          </a:p>
        </p:txBody>
      </p:sp>
      <p:pic>
        <p:nvPicPr>
          <p:cNvPr id="16386" name="Picture 2"/>
          <p:cNvPicPr>
            <a:picLocks noChangeAspect="1" noChangeArrowheads="1"/>
          </p:cNvPicPr>
          <p:nvPr/>
        </p:nvPicPr>
        <p:blipFill>
          <a:blip r:embed="rId2" cstate="print"/>
          <a:srcRect/>
          <a:stretch>
            <a:fillRect/>
          </a:stretch>
        </p:blipFill>
        <p:spPr bwMode="auto">
          <a:xfrm>
            <a:off x="1372115" y="2019300"/>
            <a:ext cx="6472495" cy="3390900"/>
          </a:xfrm>
          <a:prstGeom prst="rect">
            <a:avLst/>
          </a:prstGeom>
          <a:noFill/>
          <a:ln w="9525">
            <a:noFill/>
            <a:miter lim="800000"/>
            <a:headEnd/>
            <a:tailEnd/>
          </a:ln>
        </p:spPr>
      </p:pic>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pPr algn="l"/>
            <a:r>
              <a:rPr lang="en-US" sz="3200" dirty="0" smtClean="0"/>
              <a:t>The next morning, he took the rock with him to the doctor's office.</a:t>
            </a:r>
            <a:endParaRPr lang="en-US" sz="3200" dirty="0"/>
          </a:p>
        </p:txBody>
      </p:sp>
      <p:pic>
        <p:nvPicPr>
          <p:cNvPr id="17410" name="Picture 2"/>
          <p:cNvPicPr>
            <a:picLocks noChangeAspect="1" noChangeArrowheads="1"/>
          </p:cNvPicPr>
          <p:nvPr/>
        </p:nvPicPr>
        <p:blipFill>
          <a:blip r:embed="rId2" cstate="print"/>
          <a:srcRect/>
          <a:stretch>
            <a:fillRect/>
          </a:stretch>
        </p:blipFill>
        <p:spPr bwMode="auto">
          <a:xfrm>
            <a:off x="1371600" y="2362200"/>
            <a:ext cx="6169809" cy="3119437"/>
          </a:xfrm>
          <a:prstGeom prst="rect">
            <a:avLst/>
          </a:prstGeom>
          <a:noFill/>
          <a:ln w="9525">
            <a:noFill/>
            <a:miter lim="800000"/>
            <a:headEnd/>
            <a:tailEnd/>
          </a:ln>
        </p:spPr>
      </p:pic>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The doctor hummed a little song and filled up Monkey's shot.</a:t>
            </a:r>
            <a:r>
              <a:rPr lang="en-US" dirty="0" smtClean="0"/>
              <a:t/>
            </a:r>
            <a:br>
              <a:rPr lang="en-US" dirty="0" smtClean="0"/>
            </a:br>
            <a:r>
              <a:rPr lang="en-US" dirty="0" smtClean="0"/>
              <a:t> </a:t>
            </a:r>
            <a:br>
              <a:rPr lang="en-US" dirty="0" smtClean="0"/>
            </a:b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371600" y="2486024"/>
            <a:ext cx="6289677" cy="2924176"/>
          </a:xfrm>
          <a:prstGeom prst="rect">
            <a:avLst/>
          </a:prstGeom>
          <a:noFill/>
          <a:ln w="9525">
            <a:noFill/>
            <a:miter lim="800000"/>
            <a:headEnd/>
            <a:tailEnd/>
          </a:ln>
        </p:spPr>
      </p:pic>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normAutofit/>
          </a:bodyPr>
          <a:lstStyle/>
          <a:p>
            <a:pPr algn="l"/>
            <a:r>
              <a:rPr lang="en-US" sz="3200" dirty="0" err="1" smtClean="0"/>
              <a:t>Modi</a:t>
            </a:r>
            <a:r>
              <a:rPr lang="en-US" sz="3200" dirty="0" smtClean="0"/>
              <a:t> closed his eyes very tightly,</a:t>
            </a:r>
            <a:br>
              <a:rPr lang="en-US" sz="3200" dirty="0" smtClean="0"/>
            </a:br>
            <a:r>
              <a:rPr lang="en-US" sz="3200" dirty="0" smtClean="0"/>
              <a:t>squeezed the rock as hard as he could,</a:t>
            </a:r>
            <a:br>
              <a:rPr lang="en-US" sz="3200" dirty="0" smtClean="0"/>
            </a:br>
            <a:r>
              <a:rPr lang="en-US" sz="3200" dirty="0" smtClean="0"/>
              <a:t>and counted 1, 2,</a:t>
            </a:r>
            <a:endParaRPr lang="en-US" sz="3200" dirty="0"/>
          </a:p>
        </p:txBody>
      </p:sp>
      <p:pic>
        <p:nvPicPr>
          <p:cNvPr id="19458" name="Picture 2"/>
          <p:cNvPicPr>
            <a:picLocks noChangeAspect="1" noChangeArrowheads="1"/>
          </p:cNvPicPr>
          <p:nvPr/>
        </p:nvPicPr>
        <p:blipFill>
          <a:blip r:embed="rId2" cstate="print"/>
          <a:srcRect/>
          <a:stretch>
            <a:fillRect/>
          </a:stretch>
        </p:blipFill>
        <p:spPr bwMode="auto">
          <a:xfrm>
            <a:off x="2286001" y="2300288"/>
            <a:ext cx="3328988" cy="3602603"/>
          </a:xfrm>
          <a:prstGeom prst="rect">
            <a:avLst/>
          </a:prstGeom>
          <a:noFill/>
          <a:ln w="9525">
            <a:noFill/>
            <a:miter lim="800000"/>
            <a:headEnd/>
            <a:tailEnd/>
          </a:ln>
        </p:spPr>
      </p:pic>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l"/>
            <a:r>
              <a:rPr lang="en-US" sz="3200" dirty="0" smtClean="0"/>
              <a:t>One day the pirate Monkey was out running errands with his mom.</a:t>
            </a:r>
            <a:endParaRPr lang="en-US"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05000" y="2286000"/>
            <a:ext cx="5381625" cy="30956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srcRect/>
          <a:stretch>
            <a:fillRect/>
          </a:stretch>
        </p:blipFill>
        <p:spPr bwMode="auto">
          <a:xfrm>
            <a:off x="3124200" y="1981200"/>
            <a:ext cx="2795588" cy="3127484"/>
          </a:xfrm>
          <a:prstGeom prst="rect">
            <a:avLst/>
          </a:prstGeom>
          <a:noFill/>
          <a:ln w="9525">
            <a:noFill/>
            <a:miter lim="800000"/>
            <a:headEnd/>
            <a:tailEnd/>
          </a:ln>
        </p:spPr>
      </p:pic>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pPr algn="l"/>
            <a:r>
              <a:rPr lang="en-US" sz="3200" dirty="0" smtClean="0"/>
              <a:t>3!</a:t>
            </a:r>
            <a:br>
              <a:rPr lang="en-US" sz="3200" dirty="0" smtClean="0"/>
            </a:br>
            <a:r>
              <a:rPr lang="en-US" sz="3200" dirty="0" smtClean="0"/>
              <a:t>The crab wizard was right! The shot was finished. The Brave Monkey Pirate was now immune to scurvy and some other stuff.</a:t>
            </a:r>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1981200" y="2819400"/>
            <a:ext cx="4878402" cy="2652712"/>
          </a:xfrm>
          <a:prstGeom prst="rect">
            <a:avLst/>
          </a:prstGeom>
          <a:noFill/>
          <a:ln w="9525">
            <a:noFill/>
            <a:miter lim="800000"/>
            <a:headEnd/>
            <a:tailEnd/>
          </a:ln>
        </p:spPr>
      </p:pic>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And he had ice cream on the way home.</a:t>
            </a:r>
            <a:r>
              <a:rPr lang="en-US" dirty="0" smtClean="0"/>
              <a:t/>
            </a:r>
            <a:br>
              <a:rPr lang="en-US" dirty="0" smtClean="0"/>
            </a:br>
            <a:r>
              <a:rPr lang="en-US" dirty="0" smtClean="0"/>
              <a:t> </a:t>
            </a:r>
            <a:br>
              <a:rPr lang="en-US" dirty="0" smtClean="0"/>
            </a:b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1687216" y="1781174"/>
            <a:ext cx="5704183" cy="4086226"/>
          </a:xfrm>
          <a:prstGeom prst="rect">
            <a:avLst/>
          </a:prstGeom>
          <a:noFill/>
          <a:ln w="9525">
            <a:noFill/>
            <a:miter lim="800000"/>
            <a:headEnd/>
            <a:tailEnd/>
          </a:ln>
        </p:spPr>
      </p:pic>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048000"/>
          </a:xfrm>
        </p:spPr>
        <p:txBody>
          <a:bodyPr>
            <a:normAutofit fontScale="90000"/>
          </a:bodyPr>
          <a:lstStyle/>
          <a:p>
            <a:r>
              <a:rPr lang="en-US" sz="8800" dirty="0" smtClean="0">
                <a:solidFill>
                  <a:schemeClr val="accent6">
                    <a:lumMod val="75000"/>
                  </a:schemeClr>
                </a:solidFill>
                <a:latin typeface="Blackadder ITC" pitchFamily="82" charset="0"/>
              </a:rPr>
              <a:t/>
            </a:r>
            <a:br>
              <a:rPr lang="en-US" sz="8800" dirty="0" smtClean="0">
                <a:solidFill>
                  <a:schemeClr val="accent6">
                    <a:lumMod val="75000"/>
                  </a:schemeClr>
                </a:solidFill>
                <a:latin typeface="Blackadder ITC" pitchFamily="82" charset="0"/>
              </a:rPr>
            </a:br>
            <a:r>
              <a:rPr lang="en-US" sz="8800" dirty="0" smtClean="0">
                <a:solidFill>
                  <a:schemeClr val="accent6">
                    <a:lumMod val="75000"/>
                  </a:schemeClr>
                </a:solidFill>
                <a:latin typeface="Blackadder ITC" pitchFamily="82" charset="0"/>
              </a:rPr>
              <a:t>The end</a:t>
            </a:r>
            <a:r>
              <a:rPr lang="en-US" dirty="0" smtClean="0"/>
              <a:t/>
            </a:r>
            <a:br>
              <a:rPr lang="en-US" dirty="0" smtClean="0"/>
            </a:br>
            <a:endParaRPr lang="en-US" dirty="0"/>
          </a:p>
        </p:txBody>
      </p:sp>
      <p:sp>
        <p:nvSpPr>
          <p:cNvPr id="3" name="5-Point Star 2"/>
          <p:cNvSpPr/>
          <p:nvPr/>
        </p:nvSpPr>
        <p:spPr>
          <a:xfrm>
            <a:off x="1524000" y="3048000"/>
            <a:ext cx="838200" cy="838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5" name="5-Point Star 4"/>
          <p:cNvSpPr/>
          <p:nvPr/>
        </p:nvSpPr>
        <p:spPr>
          <a:xfrm>
            <a:off x="2133600" y="19812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5-Point Star 5"/>
          <p:cNvSpPr/>
          <p:nvPr/>
        </p:nvSpPr>
        <p:spPr>
          <a:xfrm>
            <a:off x="3200400" y="1447800"/>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7" name="5-Point Star 6"/>
          <p:cNvSpPr/>
          <p:nvPr/>
        </p:nvSpPr>
        <p:spPr>
          <a:xfrm>
            <a:off x="4114800" y="990600"/>
            <a:ext cx="2286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342900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Set by</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skala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hemed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emim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february</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2013</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
            </a:r>
            <a:br>
              <a:rPr lang="en-US" sz="3600" dirty="0" smtClean="0"/>
            </a:br>
            <a:r>
              <a:rPr lang="en-US" sz="3600" dirty="0" smtClean="0"/>
              <a:t>They shopped for groceries and ate peas at his favorite restaurant.</a:t>
            </a:r>
            <a:r>
              <a:rPr lang="en-US" dirty="0" smtClean="0"/>
              <a:t/>
            </a:r>
            <a:br>
              <a:rPr lang="en-US" dirty="0" smtClean="0"/>
            </a:br>
            <a:r>
              <a:rPr lang="en-US" dirty="0" smtClean="0"/>
              <a:t> </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2209800" y="2590800"/>
            <a:ext cx="4840871" cy="249078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06562"/>
          </a:xfrm>
        </p:spPr>
        <p:txBody>
          <a:bodyPr>
            <a:noAutofit/>
          </a:bodyPr>
          <a:lstStyle/>
          <a:p>
            <a:pPr algn="l"/>
            <a:r>
              <a:rPr lang="en-US" sz="3200" dirty="0" smtClean="0"/>
              <a:t>Then the pirate Monkey's mom said, "Oh yes, we need to stop off at the doctor's office for a quick checkup."</a:t>
            </a:r>
            <a:endParaRPr lang="en-US"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809750" y="2486819"/>
            <a:ext cx="5524500" cy="33623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fontScale="90000"/>
          </a:bodyPr>
          <a:lstStyle/>
          <a:p>
            <a:pPr algn="l"/>
            <a:r>
              <a:rPr lang="en-US" sz="3200" dirty="0" smtClean="0"/>
              <a:t/>
            </a:r>
            <a:br>
              <a:rPr lang="en-US" sz="3200" dirty="0" smtClean="0"/>
            </a:br>
            <a:r>
              <a:rPr lang="en-US" sz="3200" dirty="0"/>
              <a:t/>
            </a:r>
            <a:br>
              <a:rPr lang="en-US" sz="3200" dirty="0"/>
            </a:br>
            <a:r>
              <a:rPr lang="en-US" sz="3200" dirty="0" smtClean="0"/>
              <a:t>The doctor checked Monkey's heart, his blood pressure, and his knees.</a:t>
            </a:r>
            <a:br>
              <a:rPr lang="en-US" sz="3200" dirty="0" smtClean="0"/>
            </a:br>
            <a:r>
              <a:rPr lang="en-US" sz="3200" dirty="0" smtClean="0"/>
              <a:t> </a:t>
            </a:r>
            <a:r>
              <a:rPr lang="en-US" dirty="0" smtClean="0"/>
              <a:t/>
            </a:r>
            <a:br>
              <a:rPr lang="en-US" dirty="0" smtClean="0"/>
            </a:b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600200" y="2514601"/>
            <a:ext cx="5867400" cy="247729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l"/>
            <a:r>
              <a:rPr lang="en-US" sz="3600" dirty="0" smtClean="0"/>
              <a:t/>
            </a:r>
            <a:br>
              <a:rPr lang="en-US" sz="3600" dirty="0" smtClean="0"/>
            </a:br>
            <a:r>
              <a:rPr lang="en-US" sz="3600" dirty="0" smtClean="0"/>
              <a:t>Then he explained that Monkey would come back the next day and get a shot, to protect him from scurvy or something.</a:t>
            </a:r>
            <a:r>
              <a:rPr lang="en-US" dirty="0" smtClean="0"/>
              <a:t/>
            </a:r>
            <a:br>
              <a:rPr lang="en-US" dirty="0" smtClean="0"/>
            </a:b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286000" y="2286000"/>
            <a:ext cx="4505325" cy="3276600"/>
          </a:xfrm>
          <a:prstGeom prst="rect">
            <a:avLst/>
          </a:prstGeom>
          <a:noFill/>
          <a:ln w="9525">
            <a:noFill/>
            <a:miter lim="800000"/>
            <a:headEnd/>
            <a:tailEnd/>
          </a:ln>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l"/>
            <a:r>
              <a:rPr lang="en-US" sz="3200" dirty="0" smtClean="0"/>
              <a:t>The pirate Monkey did not like shots.</a:t>
            </a:r>
            <a:endParaRPr lang="en-US" sz="3200" dirty="0"/>
          </a:p>
        </p:txBody>
      </p:sp>
      <p:pic>
        <p:nvPicPr>
          <p:cNvPr id="7170" name="Picture 2"/>
          <p:cNvPicPr>
            <a:picLocks noChangeAspect="1" noChangeArrowheads="1"/>
          </p:cNvPicPr>
          <p:nvPr/>
        </p:nvPicPr>
        <p:blipFill>
          <a:blip r:embed="rId2" cstate="print"/>
          <a:srcRect/>
          <a:stretch>
            <a:fillRect/>
          </a:stretch>
        </p:blipFill>
        <p:spPr bwMode="auto">
          <a:xfrm>
            <a:off x="1881188" y="1728788"/>
            <a:ext cx="5381625" cy="3400425"/>
          </a:xfrm>
          <a:prstGeom prst="rect">
            <a:avLst/>
          </a:prstGeom>
          <a:noFill/>
          <a:ln w="9525">
            <a:noFill/>
            <a:miter lim="800000"/>
            <a:headEnd/>
            <a:tailEnd/>
          </a:ln>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l"/>
            <a:r>
              <a:rPr lang="en-US" sz="3600" dirty="0" smtClean="0"/>
              <a:t/>
            </a:r>
            <a:br>
              <a:rPr lang="en-US" sz="3600" dirty="0" smtClean="0"/>
            </a:br>
            <a:r>
              <a:rPr lang="en-US" sz="3600" dirty="0" smtClean="0"/>
              <a:t/>
            </a:r>
            <a:br>
              <a:rPr lang="en-US" sz="3600" dirty="0" smtClean="0"/>
            </a:br>
            <a:r>
              <a:rPr lang="en-US" sz="3600" dirty="0" smtClean="0"/>
              <a:t>That evening his father came home and</a:t>
            </a:r>
            <a:br>
              <a:rPr lang="en-US" sz="3600" dirty="0" smtClean="0"/>
            </a:br>
            <a:r>
              <a:rPr lang="en-US" sz="3600" dirty="0" smtClean="0"/>
              <a:t>Monkey told him all about the visit to the doctor.</a:t>
            </a:r>
            <a:r>
              <a:rPr lang="en-US" dirty="0" smtClean="0"/>
              <a:t/>
            </a:r>
            <a:br>
              <a:rPr lang="en-US" dirty="0" smtClean="0"/>
            </a:br>
            <a:r>
              <a:rPr lang="en-US" dirty="0" smtClean="0"/>
              <a:t> </a:t>
            </a:r>
            <a:br>
              <a:rPr lang="en-US" dirty="0" smtClean="0"/>
            </a:b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524000" y="2057400"/>
            <a:ext cx="6237773" cy="3733800"/>
          </a:xfrm>
          <a:prstGeom prst="rect">
            <a:avLst/>
          </a:prstGeom>
          <a:noFill/>
          <a:ln w="9525">
            <a:noFill/>
            <a:miter lim="800000"/>
            <a:headEnd/>
            <a:tailEnd/>
          </a:ln>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pPr algn="l"/>
            <a:r>
              <a:rPr lang="en-US" sz="3200" dirty="0" smtClean="0"/>
              <a:t/>
            </a:r>
            <a:br>
              <a:rPr lang="en-US" sz="3200" dirty="0" smtClean="0"/>
            </a:br>
            <a:r>
              <a:rPr lang="en-US" sz="3200" dirty="0"/>
              <a:t/>
            </a:r>
            <a:br>
              <a:rPr lang="en-US" sz="3200" dirty="0"/>
            </a:br>
            <a:r>
              <a:rPr lang="en-US" sz="3200" dirty="0" smtClean="0"/>
              <a:t>Monkey's father said, "Monkey, I know of something that can help you. Take this map and my fastest pirate ship and find it.</a:t>
            </a:r>
            <a:r>
              <a:rPr lang="en-US" sz="3200" dirty="0"/>
              <a:t> </a:t>
            </a:r>
            <a:r>
              <a:rPr lang="en-US" sz="3200" dirty="0" smtClean="0"/>
              <a:t>Also, if you stay very still for the doctor you can have some ice cream."</a:t>
            </a:r>
            <a:br>
              <a:rPr lang="en-US" sz="3200" dirty="0" smtClean="0"/>
            </a:br>
            <a:r>
              <a:rPr lang="en-US" sz="3200" dirty="0" smtClean="0"/>
              <a:t> </a:t>
            </a:r>
            <a:br>
              <a:rPr lang="en-US" sz="3200" dirty="0" smtClean="0"/>
            </a:br>
            <a:endParaRPr lang="en-US" sz="3200" dirty="0"/>
          </a:p>
        </p:txBody>
      </p:sp>
      <p:pic>
        <p:nvPicPr>
          <p:cNvPr id="9218" name="Picture 2"/>
          <p:cNvPicPr>
            <a:picLocks noChangeAspect="1" noChangeArrowheads="1"/>
          </p:cNvPicPr>
          <p:nvPr/>
        </p:nvPicPr>
        <p:blipFill>
          <a:blip r:embed="rId2" cstate="print"/>
          <a:srcRect/>
          <a:stretch>
            <a:fillRect/>
          </a:stretch>
        </p:blipFill>
        <p:spPr bwMode="auto">
          <a:xfrm>
            <a:off x="1447800" y="2895599"/>
            <a:ext cx="6347384" cy="3393539"/>
          </a:xfrm>
          <a:prstGeom prst="rect">
            <a:avLst/>
          </a:prstGeom>
          <a:noFill/>
          <a:ln w="9525">
            <a:noFill/>
            <a:miter lim="800000"/>
            <a:headEnd/>
            <a:tailEnd/>
          </a:ln>
        </p:spPr>
      </p:pic>
    </p:spTree>
  </p:cSld>
  <p:clrMapOvr>
    <a:masterClrMapping/>
  </p:clrMapOvr>
  <p:transition>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66</TotalTime>
  <Words>151</Words>
  <Application>Microsoft Office PowerPoint</Application>
  <PresentationFormat>On-screen Show (4:3)</PresentationFormat>
  <Paragraphs>27</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vt:lpstr>
      <vt:lpstr>One day the pirate Monkey was out running errands with his mom.</vt:lpstr>
      <vt:lpstr> They shopped for groceries and ate peas at his favorite restaurant.  </vt:lpstr>
      <vt:lpstr>Then the pirate Monkey's mom said, "Oh yes, we need to stop off at the doctor's office for a quick checkup."</vt:lpstr>
      <vt:lpstr>  The doctor checked Monkey's heart, his blood pressure, and his knees.   </vt:lpstr>
      <vt:lpstr> Then he explained that Monkey would come back the next day and get a shot, to protect him from scurvy or something. </vt:lpstr>
      <vt:lpstr>The pirate Monkey did not like shots.</vt:lpstr>
      <vt:lpstr>  That evening his father came home and Monkey told him all about the visit to the doctor.   </vt:lpstr>
      <vt:lpstr>  Monkey's father said, "Monkey, I know of something that can help you. Take this map and my fastest pirate ship and find it. Also, if you stay very still for the doctor you can have some ice cream."   </vt:lpstr>
      <vt:lpstr>So Monkey followed the map through the wildest seas,</vt:lpstr>
      <vt:lpstr>and climbed up volcanoes filled with fiery lava,</vt:lpstr>
      <vt:lpstr>and sneaked past creatures so terrible that they will not be described in this book,</vt:lpstr>
      <vt:lpstr>until he reached an icy castle at the top of the mountains.</vt:lpstr>
      <vt:lpstr>Inside, he found a great crab wizard on a crab wizard throne.</vt:lpstr>
      <vt:lpstr>The crab wizard spoke these words, "Monkey Pirate, because you have braved many obstacles to get here I will give you this rock. When you get a shot, you must squeeze the rock very tightly, and count to three. You will be magically taken into the future where the shot will be finished. Also, you can have some ice cream after."</vt:lpstr>
      <vt:lpstr>The pirate Monkey thanked him and sailed back home to get some sleep.</vt:lpstr>
      <vt:lpstr>The next morning, he took the rock with him to the doctor's office.</vt:lpstr>
      <vt:lpstr>   The doctor hummed a little song and filled up Monkey's shot.   </vt:lpstr>
      <vt:lpstr>Modi closed his eyes very tightly, squeezed the rock as hard as he could, and counted 1, 2,</vt:lpstr>
      <vt:lpstr>Slide 20</vt:lpstr>
      <vt:lpstr>3! The crab wizard was right! The shot was finished. The Brave Monkey Pirate was now immune to scurvy and some other stuff.</vt:lpstr>
      <vt:lpstr>   And he had ice cream on the way home.   </vt:lpstr>
      <vt:lpstr> The end </vt:lpstr>
      <vt:lpstr>Set by skala hemed emim  february 2013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Koyee Bradost</dc:creator>
  <cp:lastModifiedBy>Koyee Bradost</cp:lastModifiedBy>
  <cp:revision>7</cp:revision>
  <dcterms:created xsi:type="dcterms:W3CDTF">2013-02-12T07:09:25Z</dcterms:created>
  <dcterms:modified xsi:type="dcterms:W3CDTF">2013-02-12T08:16:01Z</dcterms:modified>
</cp:coreProperties>
</file>